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61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0" y="-4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9590EA1-B596-4DAE-8D7B-F517D3865B4A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4E517AD-D382-48F7-A01B-6AFE9E400D7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ariety.com/2015/voices/columns/facebook-underestimating-furor-over-video-theft-120156793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371" y="4953000"/>
            <a:ext cx="6096000" cy="914400"/>
          </a:xfrm>
        </p:spPr>
        <p:txBody>
          <a:bodyPr/>
          <a:lstStyle/>
          <a:p>
            <a:pPr marL="18288" indent="0" algn="ctr">
              <a:buNone/>
            </a:pPr>
            <a:r>
              <a:rPr lang="en-US" dirty="0" smtClean="0">
                <a:latin typeface="Arial Black" pitchFamily="34" charset="0"/>
              </a:rPr>
              <a:t>Online Content Plagiarism and Freebooting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6400800"/>
            <a:ext cx="2514600" cy="457200"/>
          </a:xfrm>
        </p:spPr>
        <p:txBody>
          <a:bodyPr/>
          <a:lstStyle/>
          <a:p>
            <a:pPr algn="ctr"/>
            <a:r>
              <a:rPr lang="en-US" sz="1800" dirty="0" smtClean="0">
                <a:latin typeface="Arial Black" pitchFamily="34" charset="0"/>
              </a:rPr>
              <a:t>Anthony Grimando</a:t>
            </a:r>
            <a:endParaRPr lang="en-US" sz="18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85" y="609600"/>
            <a:ext cx="5050631" cy="360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69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hony\Desktop\2014-01-01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22275"/>
            <a:ext cx="4800600" cy="62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thony\Desktop\ms-facebook-freebooting-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676"/>
            <a:ext cx="7772400" cy="59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6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Anthony\Desktop\LkufU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4016"/>
            <a:ext cx="8397231" cy="51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nthony\Desktop\oxhiruq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85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953000" y="4979406"/>
            <a:ext cx="822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9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19200"/>
            <a:ext cx="78644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2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611</TotalTime>
  <Words>7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Elemental</vt:lpstr>
      <vt:lpstr>Anthony Grimando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Grimando</dc:creator>
  <cp:lastModifiedBy>Anthony Grimando</cp:lastModifiedBy>
  <cp:revision>5</cp:revision>
  <dcterms:created xsi:type="dcterms:W3CDTF">2016-04-05T04:22:05Z</dcterms:created>
  <dcterms:modified xsi:type="dcterms:W3CDTF">2016-04-05T14:33:53Z</dcterms:modified>
</cp:coreProperties>
</file>